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8" r:id="rId3"/>
    <p:sldId id="260" r:id="rId4"/>
    <p:sldId id="261" r:id="rId5"/>
    <p:sldId id="263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C291A261-7DA7-4DB1-A5B2-0B941BF87753}" type="datetimeFigureOut">
              <a:rPr lang="en-US" smtClean="0"/>
              <a:t>9/10/2014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err="1" smtClean="0"/>
              <a:t>Avoir</a:t>
            </a:r>
            <a:r>
              <a:rPr lang="en-US" dirty="0" smtClean="0"/>
              <a:t>, </a:t>
            </a:r>
            <a:r>
              <a:rPr lang="en-US" dirty="0" err="1" smtClean="0"/>
              <a:t>être</a:t>
            </a:r>
            <a:r>
              <a:rPr lang="en-US" dirty="0" smtClean="0"/>
              <a:t>, faire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 smtClean="0"/>
              <a:t>On </a:t>
            </a:r>
            <a:r>
              <a:rPr lang="en-US" dirty="0" err="1" smtClean="0"/>
              <a:t>va</a:t>
            </a:r>
            <a:r>
              <a:rPr lang="en-US" dirty="0" smtClean="0"/>
              <a:t> les </a:t>
            </a:r>
            <a:r>
              <a:rPr lang="en-US" dirty="0" err="1" smtClean="0"/>
              <a:t>conquerir</a:t>
            </a:r>
            <a:r>
              <a:rPr lang="en-US" dirty="0" smtClean="0"/>
              <a:t>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45263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28600"/>
            <a:ext cx="7123080" cy="924475"/>
          </a:xfrm>
        </p:spPr>
        <p:txBody>
          <a:bodyPr/>
          <a:lstStyle/>
          <a:p>
            <a:r>
              <a:rPr lang="en-US" dirty="0" err="1" smtClean="0"/>
              <a:t>Conjuguez</a:t>
            </a:r>
            <a:r>
              <a:rPr lang="en-US" dirty="0" smtClean="0"/>
              <a:t>!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10908269"/>
              </p:ext>
            </p:extLst>
          </p:nvPr>
        </p:nvGraphicFramePr>
        <p:xfrm>
          <a:off x="5181600" y="1143000"/>
          <a:ext cx="307086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930"/>
                <a:gridCol w="121793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AVOIR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have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J’ai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as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avons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avez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ont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Content Placeholder 5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591243388"/>
              </p:ext>
            </p:extLst>
          </p:nvPr>
        </p:nvGraphicFramePr>
        <p:xfrm>
          <a:off x="914400" y="1143000"/>
          <a:ext cx="3074035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930"/>
                <a:gridCol w="1221105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ÊTRE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be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suis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err="1" smtClean="0"/>
                        <a:t>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est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sommes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êtes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sont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7" name="Content Placehold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1856692"/>
              </p:ext>
            </p:extLst>
          </p:nvPr>
        </p:nvGraphicFramePr>
        <p:xfrm>
          <a:off x="3112770" y="3979492"/>
          <a:ext cx="291846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930"/>
                <a:gridCol w="106553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FAIRE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do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fais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err="1" smtClean="0"/>
                        <a:t>fais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fait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faisons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faites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font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002002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 expressions </a:t>
            </a:r>
            <a:r>
              <a:rPr lang="en-US" dirty="0" smtClean="0"/>
              <a:t>avec </a:t>
            </a:r>
            <a:r>
              <a:rPr lang="en-US" dirty="0" smtClean="0"/>
              <a:t>ÊTRE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+mj-lt"/>
              <a:buAutoNum type="arabicPeriod"/>
            </a:pPr>
            <a:r>
              <a:rPr lang="en-US" b="1" dirty="0" smtClean="0"/>
              <a:t> </a:t>
            </a:r>
            <a:r>
              <a:rPr lang="en-US" b="1" dirty="0" err="1" smtClean="0"/>
              <a:t>Tu</a:t>
            </a:r>
            <a:r>
              <a:rPr lang="en-US" b="1" dirty="0" smtClean="0"/>
              <a:t> </a:t>
            </a:r>
            <a:r>
              <a:rPr lang="en-US" b="1" dirty="0" err="1" smtClean="0"/>
              <a:t>es</a:t>
            </a:r>
            <a:r>
              <a:rPr lang="en-US" b="1" dirty="0" smtClean="0"/>
              <a:t> </a:t>
            </a:r>
            <a:r>
              <a:rPr lang="en-US" b="1" dirty="0" err="1" smtClean="0"/>
              <a:t>d’accord</a:t>
            </a:r>
            <a:r>
              <a:rPr lang="en-US" b="1" dirty="0" smtClean="0"/>
              <a:t> avec </a:t>
            </a:r>
            <a:r>
              <a:rPr lang="en-US" b="1" dirty="0" err="1" smtClean="0"/>
              <a:t>moi</a:t>
            </a:r>
            <a:r>
              <a:rPr lang="en-US" b="1" dirty="0" smtClean="0"/>
              <a:t>?</a:t>
            </a:r>
          </a:p>
          <a:p>
            <a:pPr lvl="1"/>
            <a:r>
              <a:rPr lang="en-US" dirty="0" err="1"/>
              <a:t>Être</a:t>
            </a:r>
            <a:r>
              <a:rPr lang="en-US" dirty="0"/>
              <a:t> </a:t>
            </a:r>
            <a:r>
              <a:rPr lang="en-US" dirty="0" err="1"/>
              <a:t>d’accord</a:t>
            </a:r>
            <a:r>
              <a:rPr lang="en-US" dirty="0"/>
              <a:t> avec = </a:t>
            </a:r>
            <a:r>
              <a:rPr lang="en-US" dirty="0" smtClean="0"/>
              <a:t>_______________________________</a:t>
            </a:r>
            <a:endParaRPr lang="en-US" dirty="0" smtClean="0"/>
          </a:p>
          <a:p>
            <a:pPr>
              <a:buFont typeface="+mj-lt"/>
              <a:buAutoNum type="arabicPeriod"/>
            </a:pPr>
            <a:r>
              <a:rPr lang="en-US" b="1" dirty="0" err="1" smtClean="0"/>
              <a:t>Kyarah</a:t>
            </a:r>
            <a:r>
              <a:rPr lang="en-US" b="1" dirty="0" smtClean="0"/>
              <a:t> </a:t>
            </a:r>
            <a:r>
              <a:rPr lang="en-US" b="1" dirty="0" err="1" smtClean="0"/>
              <a:t>est</a:t>
            </a:r>
            <a:r>
              <a:rPr lang="en-US" b="1" dirty="0" smtClean="0"/>
              <a:t> </a:t>
            </a:r>
            <a:r>
              <a:rPr lang="en-US" b="1" dirty="0" smtClean="0"/>
              <a:t>à </a:t>
            </a:r>
            <a:r>
              <a:rPr lang="en-US" b="1" dirty="0" err="1" smtClean="0"/>
              <a:t>l’heure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à </a:t>
            </a:r>
            <a:r>
              <a:rPr lang="en-US" dirty="0" err="1" smtClean="0"/>
              <a:t>l’heure</a:t>
            </a:r>
            <a:r>
              <a:rPr lang="en-US" dirty="0" smtClean="0"/>
              <a:t> = </a:t>
            </a:r>
            <a:r>
              <a:rPr lang="en-US" dirty="0" smtClean="0"/>
              <a:t>___________________________________</a:t>
            </a:r>
            <a:endParaRPr lang="en-US" dirty="0" smtClean="0"/>
          </a:p>
          <a:p>
            <a:pPr>
              <a:buFont typeface="+mj-lt"/>
              <a:buAutoNum type="arabicPeriod"/>
            </a:pPr>
            <a:r>
              <a:rPr lang="en-US" b="1" dirty="0" smtClean="0"/>
              <a:t>Mme. </a:t>
            </a:r>
            <a:r>
              <a:rPr lang="en-US" b="1" dirty="0" err="1" smtClean="0"/>
              <a:t>Biega</a:t>
            </a:r>
            <a:r>
              <a:rPr lang="en-US" b="1" dirty="0" smtClean="0"/>
              <a:t> </a:t>
            </a:r>
            <a:r>
              <a:rPr lang="en-US" b="1" dirty="0" err="1" smtClean="0"/>
              <a:t>est</a:t>
            </a:r>
            <a:r>
              <a:rPr lang="en-US" b="1" dirty="0" smtClean="0"/>
              <a:t> en </a:t>
            </a:r>
            <a:r>
              <a:rPr lang="en-US" b="1" dirty="0" err="1" smtClean="0"/>
              <a:t>avance</a:t>
            </a:r>
            <a:r>
              <a:rPr lang="en-US" b="1" dirty="0" smtClean="0"/>
              <a:t>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en </a:t>
            </a:r>
            <a:r>
              <a:rPr lang="en-US" dirty="0" err="1" smtClean="0"/>
              <a:t>avance</a:t>
            </a:r>
            <a:r>
              <a:rPr lang="en-US" dirty="0" smtClean="0"/>
              <a:t> = </a:t>
            </a:r>
            <a:r>
              <a:rPr lang="en-US" dirty="0" smtClean="0"/>
              <a:t>_________________________________</a:t>
            </a:r>
            <a:endParaRPr lang="en-US" dirty="0" smtClean="0"/>
          </a:p>
          <a:p>
            <a:pPr>
              <a:buFont typeface="+mj-lt"/>
              <a:buAutoNum type="arabicPeriod"/>
            </a:pPr>
            <a:r>
              <a:rPr lang="en-US" b="1" dirty="0" smtClean="0"/>
              <a:t>Curtis </a:t>
            </a:r>
            <a:r>
              <a:rPr lang="en-US" b="1" dirty="0" err="1" smtClean="0"/>
              <a:t>est</a:t>
            </a:r>
            <a:r>
              <a:rPr lang="en-US" b="1" dirty="0" smtClean="0"/>
              <a:t> </a:t>
            </a:r>
            <a:r>
              <a:rPr lang="en-US" b="1" dirty="0" smtClean="0"/>
              <a:t>en retard.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en retard = </a:t>
            </a:r>
            <a:r>
              <a:rPr lang="en-US" dirty="0" smtClean="0"/>
              <a:t>__________________________________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861962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5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7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7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7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5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75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7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75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7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75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7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7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2087" y="304800"/>
            <a:ext cx="7125113" cy="924475"/>
          </a:xfrm>
        </p:spPr>
        <p:txBody>
          <a:bodyPr/>
          <a:lstStyle/>
          <a:p>
            <a:r>
              <a:rPr lang="en-US" dirty="0" smtClean="0"/>
              <a:t>Les expressions </a:t>
            </a:r>
            <a:r>
              <a:rPr lang="en-US" dirty="0" smtClean="0"/>
              <a:t>avec </a:t>
            </a:r>
            <a:r>
              <a:rPr lang="en-US" dirty="0" smtClean="0"/>
              <a:t>AVOIR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1066800"/>
            <a:ext cx="7125112" cy="5181601"/>
          </a:xfrm>
        </p:spPr>
        <p:txBody>
          <a:bodyPr>
            <a:normAutofit/>
          </a:bodyPr>
          <a:lstStyle/>
          <a:p>
            <a:pPr>
              <a:buFont typeface="+mj-lt"/>
              <a:buAutoNum type="arabicPeriod"/>
            </a:pPr>
            <a:r>
              <a:rPr lang="fr-CA" b="1" dirty="0" smtClean="0"/>
              <a:t>Il a quatorze ans.</a:t>
            </a:r>
          </a:p>
          <a:p>
            <a:pPr lvl="1"/>
            <a:r>
              <a:rPr lang="fr-CA" dirty="0" smtClean="0"/>
              <a:t>Avoir # ans = </a:t>
            </a:r>
            <a:r>
              <a:rPr lang="fr-CA" dirty="0" smtClean="0"/>
              <a:t>____________________________________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La température est trente degrés. Vous avez chaud?/ C’est l’hiver. Nous avons froid.</a:t>
            </a:r>
          </a:p>
          <a:p>
            <a:pPr lvl="1"/>
            <a:r>
              <a:rPr lang="fr-CA" dirty="0" smtClean="0"/>
              <a:t>Avoir chaud/froid = </a:t>
            </a:r>
            <a:r>
              <a:rPr lang="fr-CA" dirty="0" smtClean="0"/>
              <a:t>________________________________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À 11h 30, j’ai faim./Mme., </a:t>
            </a:r>
            <a:r>
              <a:rPr lang="fr-CA" b="1" dirty="0" err="1" smtClean="0"/>
              <a:t>puis-j’aller</a:t>
            </a:r>
            <a:r>
              <a:rPr lang="fr-CA" b="1" dirty="0" smtClean="0"/>
              <a:t> boire de l’eau? J’ai soif.</a:t>
            </a:r>
          </a:p>
          <a:p>
            <a:pPr lvl="1"/>
            <a:r>
              <a:rPr lang="fr-CA" dirty="0" smtClean="0"/>
              <a:t>Avoir faim/soif = </a:t>
            </a:r>
            <a:r>
              <a:rPr lang="fr-CA" dirty="0" smtClean="0"/>
              <a:t>__________________________________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J’ai peur des films d’horreur.</a:t>
            </a:r>
          </a:p>
          <a:p>
            <a:pPr lvl="1"/>
            <a:r>
              <a:rPr lang="fr-CA" dirty="0" smtClean="0"/>
              <a:t>Avoir peur = </a:t>
            </a:r>
            <a:r>
              <a:rPr lang="fr-CA" dirty="0" smtClean="0"/>
              <a:t>_____________________________________</a:t>
            </a:r>
            <a:endParaRPr lang="fr-CA" dirty="0" smtClean="0"/>
          </a:p>
          <a:p>
            <a:pPr>
              <a:buFont typeface="+mj-lt"/>
              <a:buAutoNum type="arabicPeriod"/>
            </a:pPr>
            <a:r>
              <a:rPr lang="fr-CA" b="1" dirty="0" smtClean="0"/>
              <a:t>Elle a raison./Il a tort.</a:t>
            </a:r>
          </a:p>
          <a:p>
            <a:pPr lvl="1"/>
            <a:r>
              <a:rPr lang="fr-CA" dirty="0" smtClean="0"/>
              <a:t>Avoir raison/tort = </a:t>
            </a:r>
            <a:r>
              <a:rPr lang="fr-CA" dirty="0" smtClean="0"/>
              <a:t>________________________________</a:t>
            </a:r>
          </a:p>
          <a:p>
            <a:r>
              <a:rPr lang="fr-CA" b="1" dirty="0" smtClean="0"/>
              <a:t>Nick a besoin d’un crayon pour écrire.</a:t>
            </a:r>
          </a:p>
          <a:p>
            <a:pPr lvl="1"/>
            <a:r>
              <a:rPr lang="fr-CA" dirty="0" smtClean="0"/>
              <a:t>Avoir besoin de = _________________________________</a:t>
            </a:r>
            <a:endParaRPr lang="fr-CA" dirty="0" smtClean="0"/>
          </a:p>
        </p:txBody>
      </p:sp>
    </p:spTree>
    <p:extLst>
      <p:ext uri="{BB962C8B-B14F-4D97-AF65-F5344CB8AC3E}">
        <p14:creationId xmlns:p14="http://schemas.microsoft.com/office/powerpoint/2010/main" val="17424100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warp dir="i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0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 expressions avec FAIRE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1524001"/>
            <a:ext cx="7125112" cy="4724400"/>
          </a:xfrm>
        </p:spPr>
        <p:txBody>
          <a:bodyPr>
            <a:normAutofit lnSpcReduction="10000"/>
          </a:bodyPr>
          <a:lstStyle/>
          <a:p>
            <a:pPr>
              <a:buFont typeface="+mj-lt"/>
              <a:buAutoNum type="arabicPeriod"/>
            </a:pPr>
            <a:r>
              <a:rPr lang="en-US" b="1" dirty="0" smtClean="0"/>
              <a:t>Il fait </a:t>
            </a:r>
            <a:r>
              <a:rPr lang="en-US" b="1" dirty="0" err="1" smtClean="0"/>
              <a:t>froid</a:t>
            </a:r>
            <a:r>
              <a:rPr lang="en-US" b="1" dirty="0" smtClean="0"/>
              <a:t>/</a:t>
            </a:r>
            <a:r>
              <a:rPr lang="en-US" b="1" dirty="0"/>
              <a:t> Il fait </a:t>
            </a:r>
            <a:r>
              <a:rPr lang="en-US" b="1" dirty="0" err="1" smtClean="0"/>
              <a:t>chaud</a:t>
            </a:r>
            <a:r>
              <a:rPr lang="en-US" b="1" dirty="0" smtClean="0"/>
              <a:t>/</a:t>
            </a:r>
            <a:r>
              <a:rPr lang="en-US" b="1" dirty="0"/>
              <a:t> Il fait </a:t>
            </a:r>
            <a:r>
              <a:rPr lang="en-US" b="1" dirty="0" smtClean="0"/>
              <a:t>du </a:t>
            </a:r>
            <a:r>
              <a:rPr lang="en-US" b="1" dirty="0" err="1" smtClean="0"/>
              <a:t>soleil</a:t>
            </a:r>
            <a:r>
              <a:rPr lang="en-US" b="1" dirty="0" smtClean="0"/>
              <a:t>/</a:t>
            </a:r>
            <a:r>
              <a:rPr lang="en-US" b="1" dirty="0"/>
              <a:t> Il fait </a:t>
            </a:r>
            <a:r>
              <a:rPr lang="en-US" b="1" dirty="0" smtClean="0"/>
              <a:t>du vent…</a:t>
            </a:r>
          </a:p>
          <a:p>
            <a:pPr lvl="1"/>
            <a:r>
              <a:rPr lang="en-US" dirty="0" smtClean="0"/>
              <a:t>La </a:t>
            </a:r>
            <a:r>
              <a:rPr lang="en-US" dirty="0" err="1" smtClean="0"/>
              <a:t>météo</a:t>
            </a:r>
            <a:r>
              <a:rPr lang="en-US" dirty="0" smtClean="0"/>
              <a:t> = ______________________________________</a:t>
            </a:r>
          </a:p>
          <a:p>
            <a:pPr>
              <a:buFont typeface="+mj-lt"/>
              <a:buAutoNum type="arabicPeriod"/>
            </a:pPr>
            <a:r>
              <a:rPr lang="en-US" b="1" dirty="0" err="1" smtClean="0"/>
              <a:t>Lauryn</a:t>
            </a:r>
            <a:r>
              <a:rPr lang="en-US" b="1" dirty="0" smtClean="0"/>
              <a:t> fait </a:t>
            </a:r>
            <a:r>
              <a:rPr lang="en-US" b="1" dirty="0" err="1" smtClean="0"/>
              <a:t>toujours</a:t>
            </a:r>
            <a:r>
              <a:rPr lang="en-US" b="1" dirty="0" smtClean="0"/>
              <a:t> attention.</a:t>
            </a:r>
          </a:p>
          <a:p>
            <a:pPr lvl="1"/>
            <a:r>
              <a:rPr lang="en-US" dirty="0" smtClean="0"/>
              <a:t>Faire attention = __________________________________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Isaac </a:t>
            </a:r>
            <a:r>
              <a:rPr lang="en-US" b="1" dirty="0" err="1" smtClean="0"/>
              <a:t>aime</a:t>
            </a:r>
            <a:r>
              <a:rPr lang="en-US" b="1" dirty="0" smtClean="0"/>
              <a:t> faire la cuisine.</a:t>
            </a:r>
          </a:p>
          <a:p>
            <a:pPr lvl="1"/>
            <a:r>
              <a:rPr lang="en-US" dirty="0" smtClean="0"/>
              <a:t>Faire la cuisine = __________________________________</a:t>
            </a:r>
            <a:br>
              <a:rPr lang="en-US" dirty="0" smtClean="0"/>
            </a:br>
            <a:endParaRPr lang="en-US" dirty="0" smtClean="0"/>
          </a:p>
          <a:p>
            <a:pPr lvl="1"/>
            <a:r>
              <a:rPr lang="en-US" dirty="0" smtClean="0"/>
              <a:t>________________________________________________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Andrew et Matthew font </a:t>
            </a:r>
            <a:r>
              <a:rPr lang="en-US" b="1" dirty="0" err="1" smtClean="0"/>
              <a:t>une</a:t>
            </a:r>
            <a:r>
              <a:rPr lang="en-US" b="1" dirty="0" smtClean="0"/>
              <a:t> promenades après le diner.</a:t>
            </a:r>
          </a:p>
          <a:p>
            <a:pPr lvl="1"/>
            <a:r>
              <a:rPr lang="en-US" dirty="0" smtClean="0"/>
              <a:t>Faire </a:t>
            </a:r>
            <a:r>
              <a:rPr lang="en-US" dirty="0" err="1" smtClean="0"/>
              <a:t>une</a:t>
            </a:r>
            <a:r>
              <a:rPr lang="en-US" dirty="0" smtClean="0"/>
              <a:t> promenade = ____________________________</a:t>
            </a:r>
            <a:br>
              <a:rPr lang="en-US" dirty="0" smtClean="0"/>
            </a:br>
            <a:endParaRPr lang="en-US" dirty="0" smtClean="0"/>
          </a:p>
          <a:p>
            <a:pPr lvl="1"/>
            <a:r>
              <a:rPr lang="en-US" dirty="0" smtClean="0"/>
              <a:t>________________________________________________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43256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doors dir="vert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0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5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6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7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8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9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0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1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2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7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3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04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5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06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7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08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9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0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5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6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21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22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3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24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5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26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7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28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3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6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7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8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9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0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1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42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3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44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5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46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1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2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3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4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5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57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58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9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0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1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62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3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64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9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0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1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2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4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75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76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7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78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9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0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1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82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**</a:t>
            </a:r>
            <a:r>
              <a:rPr lang="en-US" dirty="0" err="1" smtClean="0"/>
              <a:t>N’oubliez</a:t>
            </a:r>
            <a:r>
              <a:rPr lang="en-US" dirty="0" smtClean="0"/>
              <a:t> pas**</a:t>
            </a:r>
          </a:p>
          <a:p>
            <a:pPr lvl="1"/>
            <a:r>
              <a:rPr lang="en-US" dirty="0" smtClean="0"/>
              <a:t>On fait un sandwich avec NE et PAS </a:t>
            </a:r>
            <a:r>
              <a:rPr lang="en-US" dirty="0" err="1" smtClean="0"/>
              <a:t>autour</a:t>
            </a:r>
            <a:r>
              <a:rPr lang="en-US" dirty="0" smtClean="0"/>
              <a:t> de la CONJUGAISON!!</a:t>
            </a:r>
          </a:p>
          <a:p>
            <a:pPr lvl="1"/>
            <a:r>
              <a:rPr lang="en-US" dirty="0" err="1" smtClean="0"/>
              <a:t>Exemple</a:t>
            </a:r>
            <a:r>
              <a:rPr lang="en-US" dirty="0" smtClean="0"/>
              <a:t>: </a:t>
            </a:r>
            <a:r>
              <a:rPr lang="en-US" dirty="0" err="1" smtClean="0"/>
              <a:t>Elles</a:t>
            </a:r>
            <a:r>
              <a:rPr lang="en-US" dirty="0" smtClean="0"/>
              <a:t> </a:t>
            </a:r>
            <a:r>
              <a:rPr lang="en-US" b="1" u="sng" dirty="0" err="1" smtClean="0"/>
              <a:t>sont</a:t>
            </a:r>
            <a:r>
              <a:rPr lang="en-US" dirty="0" smtClean="0"/>
              <a:t> </a:t>
            </a:r>
            <a:r>
              <a:rPr lang="en-US" dirty="0" err="1" smtClean="0"/>
              <a:t>intelligentes</a:t>
            </a:r>
            <a:r>
              <a:rPr lang="en-US" dirty="0" smtClean="0"/>
              <a:t>. </a:t>
            </a:r>
          </a:p>
          <a:p>
            <a:pPr lvl="1"/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 </a:t>
            </a:r>
            <a:r>
              <a:rPr lang="en-US" dirty="0" err="1" smtClean="0"/>
              <a:t>Elles</a:t>
            </a:r>
            <a:r>
              <a:rPr lang="en-US" dirty="0" smtClean="0"/>
              <a:t> NE </a:t>
            </a:r>
            <a:r>
              <a:rPr lang="en-US" b="1" u="sng" dirty="0" err="1" smtClean="0"/>
              <a:t>sont</a:t>
            </a:r>
            <a:r>
              <a:rPr lang="en-US" dirty="0" smtClean="0"/>
              <a:t> PAS </a:t>
            </a:r>
            <a:r>
              <a:rPr lang="en-US" dirty="0" err="1" smtClean="0"/>
              <a:t>intelligentes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Exemple</a:t>
            </a:r>
            <a:r>
              <a:rPr lang="en-US" dirty="0" smtClean="0"/>
              <a:t>: </a:t>
            </a:r>
            <a:r>
              <a:rPr lang="en-US" dirty="0" err="1" smtClean="0"/>
              <a:t>L’aéroport</a:t>
            </a:r>
            <a:r>
              <a:rPr lang="en-US" dirty="0" smtClean="0"/>
              <a:t> </a:t>
            </a:r>
            <a:r>
              <a:rPr lang="en-US" b="1" u="sng" dirty="0" smtClean="0"/>
              <a:t>a</a:t>
            </a:r>
            <a:r>
              <a:rPr lang="en-US" dirty="0" smtClean="0"/>
              <a:t> un bon restaurant.</a:t>
            </a:r>
          </a:p>
          <a:p>
            <a:pPr lvl="1"/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 </a:t>
            </a:r>
            <a:r>
              <a:rPr lang="en-US" dirty="0" err="1" smtClean="0"/>
              <a:t>L’aéroport</a:t>
            </a:r>
            <a:r>
              <a:rPr lang="en-US" dirty="0" smtClean="0"/>
              <a:t> </a:t>
            </a:r>
            <a:r>
              <a:rPr lang="en-US" dirty="0" err="1" smtClean="0"/>
              <a:t>N’</a:t>
            </a:r>
            <a:r>
              <a:rPr lang="en-US" b="1" u="sng" dirty="0" err="1" smtClean="0"/>
              <a:t>a</a:t>
            </a:r>
            <a:r>
              <a:rPr lang="en-US" dirty="0" smtClean="0"/>
              <a:t> PAS un bon restaurant.</a:t>
            </a:r>
          </a:p>
        </p:txBody>
      </p:sp>
    </p:spTree>
    <p:extLst>
      <p:ext uri="{BB962C8B-B14F-4D97-AF65-F5344CB8AC3E}">
        <p14:creationId xmlns:p14="http://schemas.microsoft.com/office/powerpoint/2010/main" val="3005708531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TC102455610[[fn=Autumn]]</Template>
  <TotalTime>142</TotalTime>
  <Words>295</Words>
  <Application>Microsoft Office PowerPoint</Application>
  <PresentationFormat>On-screen Show (4:3)</PresentationFormat>
  <Paragraphs>85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Autumn</vt:lpstr>
      <vt:lpstr>Avoir, être, faire</vt:lpstr>
      <vt:lpstr>Conjuguez!</vt:lpstr>
      <vt:lpstr>Les expressions avec ÊTRE</vt:lpstr>
      <vt:lpstr>Les expressions avec AVOIR</vt:lpstr>
      <vt:lpstr>Les expressions avec FAIRE</vt:lpstr>
      <vt:lpstr>Au négatif!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Avoir et être</dc:title>
  <dc:creator>Biega, Sarah</dc:creator>
  <cp:lastModifiedBy>Biega, Sarah</cp:lastModifiedBy>
  <cp:revision>15</cp:revision>
  <dcterms:created xsi:type="dcterms:W3CDTF">2012-09-18T12:26:03Z</dcterms:created>
  <dcterms:modified xsi:type="dcterms:W3CDTF">2014-09-10T20:36:42Z</dcterms:modified>
</cp:coreProperties>
</file>

<file path=docProps/thumbnail.jpeg>
</file>